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0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2ABF6-88C8-4000-9A4E-A6D72382466C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23E50-4664-4CC9-9ADA-53FA4F392B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74928"/>
            <a:ext cx="863821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86951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should be in your </a:t>
            </a:r>
            <a:r>
              <a:rPr lang="en-US" sz="3600" dirty="0" err="1" smtClean="0"/>
              <a:t>SNPedia</a:t>
            </a:r>
            <a:r>
              <a:rPr lang="en-US" sz="3600" dirty="0" smtClean="0"/>
              <a:t> write-up?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077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Summarize the trait</a:t>
            </a:r>
          </a:p>
          <a:p>
            <a:r>
              <a:rPr lang="en-US" dirty="0" smtClean="0"/>
              <a:t>Summarize the study</a:t>
            </a:r>
          </a:p>
          <a:p>
            <a:pPr lvl="1"/>
            <a:r>
              <a:rPr lang="en-US" dirty="0" smtClean="0"/>
              <a:t>How large was the cohort?</a:t>
            </a:r>
          </a:p>
          <a:p>
            <a:pPr lvl="1"/>
            <a:r>
              <a:rPr lang="en-US" dirty="0" smtClean="0"/>
              <a:t>How strong was the p-value?</a:t>
            </a:r>
          </a:p>
          <a:p>
            <a:pPr lvl="1"/>
            <a:r>
              <a:rPr lang="en-US" dirty="0" smtClean="0"/>
              <a:t>What was the OR, likelihood ratio or increased risk?</a:t>
            </a:r>
          </a:p>
          <a:p>
            <a:r>
              <a:rPr lang="en-US" dirty="0" smtClean="0"/>
              <a:t>Which population?</a:t>
            </a:r>
          </a:p>
          <a:p>
            <a:r>
              <a:rPr lang="en-US" dirty="0" smtClean="0"/>
              <a:t>What is known about the SNP?</a:t>
            </a:r>
          </a:p>
          <a:p>
            <a:pPr lvl="1"/>
            <a:r>
              <a:rPr lang="en-US" dirty="0" smtClean="0"/>
              <a:t>Associated genes?</a:t>
            </a:r>
          </a:p>
          <a:p>
            <a:pPr lvl="1"/>
            <a:r>
              <a:rPr lang="en-US" dirty="0" smtClean="0"/>
              <a:t>Protein coding? </a:t>
            </a:r>
          </a:p>
          <a:p>
            <a:pPr lvl="1"/>
            <a:r>
              <a:rPr lang="en-US" dirty="0" smtClean="0"/>
              <a:t>Allele frequency? </a:t>
            </a:r>
          </a:p>
          <a:p>
            <a:r>
              <a:rPr lang="en-US" dirty="0" smtClean="0"/>
              <a:t>Does knowledge of the SNP affect diagnosis or treatment?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8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en-US" dirty="0"/>
              <a:t>Summarize the trait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009" y="4648200"/>
            <a:ext cx="7848600" cy="16764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“BD </a:t>
            </a:r>
            <a:r>
              <a:rPr lang="en-US" dirty="0">
                <a:solidFill>
                  <a:schemeClr val="tx1"/>
                </a:solidFill>
              </a:rPr>
              <a:t>is characterized by a fluctuation between manic episodes and severe depression. Schizophrenia is characterized by hallucinations, both visual and auditory, paranoia, disorganized thinking and lack of normal social skills</a:t>
            </a:r>
            <a:r>
              <a:rPr lang="en-US" dirty="0" smtClean="0">
                <a:solidFill>
                  <a:schemeClr val="tx1"/>
                </a:solidFill>
              </a:rPr>
              <a:t>.”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63821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124200" y="2286000"/>
            <a:ext cx="685800" cy="2286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12398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31787"/>
            <a:ext cx="7772400" cy="1470025"/>
          </a:xfrm>
        </p:spPr>
        <p:txBody>
          <a:bodyPr>
            <a:noAutofit/>
          </a:bodyPr>
          <a:lstStyle/>
          <a:p>
            <a:r>
              <a:rPr lang="en-US" sz="2000" dirty="0"/>
              <a:t>Summarize the study</a:t>
            </a:r>
            <a:br>
              <a:rPr lang="en-US" sz="2000" dirty="0"/>
            </a:br>
            <a:r>
              <a:rPr lang="en-US" sz="2000" dirty="0"/>
              <a:t>How large was the cohort?</a:t>
            </a:r>
            <a:br>
              <a:rPr lang="en-US" sz="2000" dirty="0"/>
            </a:br>
            <a:r>
              <a:rPr lang="en-US" sz="2000" dirty="0"/>
              <a:t>How strong was the p-value?</a:t>
            </a:r>
            <a:br>
              <a:rPr lang="en-US" sz="2000" dirty="0"/>
            </a:br>
            <a:r>
              <a:rPr lang="en-US" sz="2000" dirty="0"/>
              <a:t>What was the OR, likelihood ratio or increased risk?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009" y="4648200"/>
            <a:ext cx="7848600" cy="16764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This study was done by analyzing around 500,000 autosomal SNPs and 12,000 X-chromosomal SNPS in 682 patients with BD and 1300 controls</a:t>
            </a:r>
            <a:r>
              <a:rPr lang="en-US" dirty="0" smtClean="0">
                <a:solidFill>
                  <a:schemeClr val="tx1"/>
                </a:solidFill>
              </a:rPr>
              <a:t>.”  “</a:t>
            </a:r>
            <a:r>
              <a:rPr lang="en-US" dirty="0">
                <a:solidFill>
                  <a:schemeClr val="tx1"/>
                </a:solidFill>
              </a:rPr>
              <a:t>The rs1064395 was highly significant with a p-value of 3.02X10-8 and an odds ratio of 1.31, with A being the risk allele. 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63821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124200" y="3429000"/>
            <a:ext cx="685800" cy="1143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8166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31787"/>
            <a:ext cx="7772400" cy="1470025"/>
          </a:xfrm>
        </p:spPr>
        <p:txBody>
          <a:bodyPr>
            <a:noAutofit/>
          </a:bodyPr>
          <a:lstStyle/>
          <a:p>
            <a:r>
              <a:rPr lang="en-US" sz="2000" dirty="0"/>
              <a:t>Summarize the study</a:t>
            </a:r>
            <a:br>
              <a:rPr lang="en-US" sz="2000" dirty="0"/>
            </a:br>
            <a:r>
              <a:rPr lang="en-US" sz="2000" dirty="0"/>
              <a:t>How large was the cohort?</a:t>
            </a:r>
            <a:br>
              <a:rPr lang="en-US" sz="2000" dirty="0"/>
            </a:br>
            <a:r>
              <a:rPr lang="en-US" sz="2000" dirty="0"/>
              <a:t>How strong was the p-value?</a:t>
            </a:r>
            <a:br>
              <a:rPr lang="en-US" sz="2000" dirty="0"/>
            </a:br>
            <a:r>
              <a:rPr lang="en-US" sz="2000" dirty="0"/>
              <a:t>What was the OR, likelihood ratio or increased risk?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009" y="4648200"/>
            <a:ext cx="7848600" cy="16764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rs1064395 is a single nucleotide variant (SNV) found in the </a:t>
            </a:r>
            <a:r>
              <a:rPr lang="en-US" dirty="0" err="1">
                <a:solidFill>
                  <a:schemeClr val="tx1"/>
                </a:solidFill>
              </a:rPr>
              <a:t>neurocan</a:t>
            </a:r>
            <a:r>
              <a:rPr lang="en-US" dirty="0">
                <a:solidFill>
                  <a:schemeClr val="tx1"/>
                </a:solidFill>
              </a:rPr>
              <a:t> gene (NCAN) that has been implicated as a predictor of both bipolar disorder (BD) and schizophrenia. 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78173"/>
            <a:ext cx="863821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124200" y="2133600"/>
            <a:ext cx="0" cy="2438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9483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What should be in your SNPedia write-up?</vt:lpstr>
      <vt:lpstr>Summarize the trait </vt:lpstr>
      <vt:lpstr>Summarize the study How large was the cohort? How strong was the p-value? What was the OR, likelihood ratio or increased risk?  </vt:lpstr>
      <vt:lpstr>Summarize the study How large was the cohort? How strong was the p-value? What was the OR, likelihood ratio or increased risk?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Stuart</dc:creator>
  <cp:lastModifiedBy>Stuart</cp:lastModifiedBy>
  <cp:revision>1</cp:revision>
  <dcterms:created xsi:type="dcterms:W3CDTF">2015-04-06T18:55:37Z</dcterms:created>
  <dcterms:modified xsi:type="dcterms:W3CDTF">2015-04-06T18:56:11Z</dcterms:modified>
</cp:coreProperties>
</file>